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iW0IfF6NcZCDEaGX98eUqde8NO3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aef73e0c7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2aef73e0c7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aef73e0c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2aef73e0c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ae80e956c5_5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ae80e956c5_5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ae80e956c5_5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2ae80e956c5_5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ae80e956c5_5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2ae80e956c5_5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ae80e956c5_5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2ae80e956c5_5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ae80e956c5_5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2ae80e956c5_5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aef73e0c76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2aef73e0c7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ef34466c20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1ef34466c20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ef34466c20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1ef34466c20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ae80e956c5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ae80e956c5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aef73e0c7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2aef73e0c7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ef34466c20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1ef34466c20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ef73e0c7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ef73e0c7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aef73e0c7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2aef73e0c7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3352150" y="2499625"/>
            <a:ext cx="5640000" cy="24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b="1" dirty="0" err="1" smtClean="0"/>
              <a:t>Robootika</a:t>
            </a:r>
            <a:r>
              <a:rPr lang="et-EE" b="1" dirty="0" smtClean="0"/>
              <a:t> Cipollino</a:t>
            </a:r>
            <a:r>
              <a:rPr lang="en-GB" b="1" dirty="0" smtClean="0"/>
              <a:t> </a:t>
            </a:r>
            <a:r>
              <a:rPr lang="en-GB" b="1" dirty="0" err="1"/>
              <a:t>lasteaias</a:t>
            </a:r>
            <a:r>
              <a:rPr lang="en-GB" b="1" dirty="0"/>
              <a:t> </a:t>
            </a:r>
            <a:endParaRPr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g2aef73e0c76_0_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275" y="152400"/>
            <a:ext cx="4914900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2aef73e0c76_0_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5775" y="152400"/>
            <a:ext cx="49149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2aef73e0c76_0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800" y="147850"/>
            <a:ext cx="4921724" cy="655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2aef73e0c76_0_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6375" y="147850"/>
            <a:ext cx="4921726" cy="656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3550" y="940350"/>
            <a:ext cx="3732900" cy="497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600250" y="1576650"/>
            <a:ext cx="4940100" cy="370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7556810" y="1577011"/>
            <a:ext cx="4938651" cy="370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 </a:t>
            </a:r>
            <a:endParaRPr/>
          </a:p>
        </p:txBody>
      </p:sp>
      <p:pic>
        <p:nvPicPr>
          <p:cNvPr id="170" name="Google Shape;170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6589900" y="23075"/>
            <a:ext cx="4486800" cy="336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958025" y="53525"/>
            <a:ext cx="4491300" cy="33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6558550" y="3441750"/>
            <a:ext cx="4500300" cy="337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966123" y="3501897"/>
            <a:ext cx="4475100" cy="335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4725" y="897975"/>
            <a:ext cx="6722624" cy="521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75" y="66125"/>
            <a:ext cx="5042574" cy="6725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g2ae80e956c5_5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175" y="152400"/>
            <a:ext cx="4911535" cy="655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2ae80e956c5_5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2160" y="152400"/>
            <a:ext cx="5691998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g2ae80e956c5_5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5902623" cy="655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2ae80e956c5_5_12"/>
          <p:cNvPicPr preferRelativeResize="0"/>
          <p:nvPr/>
        </p:nvPicPr>
        <p:blipFill rotWithShape="1">
          <a:blip r:embed="rId5">
            <a:alphaModFix/>
          </a:blip>
          <a:srcRect t="-1120" b="1119"/>
          <a:stretch/>
        </p:blipFill>
        <p:spPr>
          <a:xfrm>
            <a:off x="6686825" y="72075"/>
            <a:ext cx="5078699" cy="663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2ae80e956c5_5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4464" y="152400"/>
            <a:ext cx="4913214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2ae80e956c5_5_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04525"/>
            <a:ext cx="7204475" cy="5483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5996212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7425" y="152400"/>
            <a:ext cx="5339119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2ae80e956c5_5_31"/>
          <p:cNvPicPr preferRelativeResize="0"/>
          <p:nvPr/>
        </p:nvPicPr>
        <p:blipFill rotWithShape="1">
          <a:blip r:embed="rId4">
            <a:alphaModFix/>
          </a:blip>
          <a:srcRect t="14893"/>
          <a:stretch/>
        </p:blipFill>
        <p:spPr>
          <a:xfrm>
            <a:off x="511075" y="173075"/>
            <a:ext cx="5738803" cy="6511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2ae80e956c5_5_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1463" y="152400"/>
            <a:ext cx="4883886" cy="6511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838200" y="150800"/>
            <a:ext cx="105156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n-GB" sz="4059" b="1" dirty="0" err="1"/>
              <a:t>Peamised</a:t>
            </a:r>
            <a:r>
              <a:rPr lang="en-GB" sz="4059" b="1" dirty="0"/>
              <a:t> </a:t>
            </a:r>
            <a:r>
              <a:rPr lang="en-GB" sz="4059" b="1" dirty="0" err="1"/>
              <a:t>eesmärgid</a:t>
            </a:r>
            <a:r>
              <a:rPr lang="en-GB" sz="4059" b="1" dirty="0"/>
              <a:t>:</a:t>
            </a:r>
            <a:endParaRPr sz="4059" b="1" dirty="0"/>
          </a:p>
        </p:txBody>
      </p:sp>
      <p:sp>
        <p:nvSpPr>
          <p:cNvPr id="91" name="Google Shape;91;p2"/>
          <p:cNvSpPr txBox="1">
            <a:spLocks noGrp="1"/>
          </p:cNvSpPr>
          <p:nvPr>
            <p:ph type="body" idx="1"/>
          </p:nvPr>
        </p:nvSpPr>
        <p:spPr>
          <a:xfrm>
            <a:off x="205875" y="861225"/>
            <a:ext cx="8525400" cy="5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50"/>
              <a:buFont typeface="Arial"/>
              <a:buChar char="●"/>
            </a:pPr>
            <a:r>
              <a:rPr lang="en-GB" sz="2450" dirty="0" err="1" smtClean="0">
                <a:latin typeface="Arial"/>
                <a:ea typeface="Arial"/>
                <a:cs typeface="Arial"/>
                <a:sym typeface="Arial"/>
              </a:rPr>
              <a:t>luu</a:t>
            </a:r>
            <a:r>
              <a:rPr lang="et-EE" sz="2450" dirty="0"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GB" sz="245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lastele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arendav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ja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kaasaegne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õppe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ja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mängukeskkond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;</a:t>
            </a:r>
            <a:endParaRPr sz="245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50"/>
              <a:buFont typeface="Arial"/>
              <a:buChar char="●"/>
            </a:pP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laste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digipädevuse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alusoskuste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kujundamine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245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50"/>
              <a:buFont typeface="Arial"/>
              <a:buChar char="●"/>
            </a:pP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Robootika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eesmärk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toetada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õppekavas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olevaid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valdkondi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üldoskused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, keel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ja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kõne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matemaatika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, mina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ja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keskkond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muusika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liikumine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kunst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).</a:t>
            </a:r>
            <a:endParaRPr sz="245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5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50" b="1" dirty="0" err="1">
                <a:latin typeface="Arial"/>
                <a:ea typeface="Arial"/>
                <a:cs typeface="Arial"/>
                <a:sym typeface="Arial"/>
              </a:rPr>
              <a:t>Õppe</a:t>
            </a:r>
            <a:r>
              <a:rPr lang="en-GB" sz="2450" b="1" dirty="0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GB" sz="2450" b="1" dirty="0" err="1">
                <a:latin typeface="Arial"/>
                <a:ea typeface="Arial"/>
                <a:cs typeface="Arial"/>
                <a:sym typeface="Arial"/>
              </a:rPr>
              <a:t>ja</a:t>
            </a:r>
            <a:r>
              <a:rPr lang="en-GB" sz="245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b="1" dirty="0" err="1">
                <a:latin typeface="Arial"/>
                <a:ea typeface="Arial"/>
                <a:cs typeface="Arial"/>
                <a:sym typeface="Arial"/>
              </a:rPr>
              <a:t>kasvatustegevuse</a:t>
            </a:r>
            <a:r>
              <a:rPr lang="en-GB" sz="245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b="1" dirty="0" err="1">
                <a:latin typeface="Arial"/>
                <a:ea typeface="Arial"/>
                <a:cs typeface="Arial"/>
                <a:sym typeface="Arial"/>
              </a:rPr>
              <a:t>eesmärgiks</a:t>
            </a:r>
            <a:r>
              <a:rPr lang="en-GB" sz="2450" b="1" dirty="0">
                <a:latin typeface="Arial"/>
                <a:ea typeface="Arial"/>
                <a:cs typeface="Arial"/>
                <a:sym typeface="Arial"/>
              </a:rPr>
              <a:t> on, et laps: </a:t>
            </a:r>
            <a:endParaRPr sz="2450" b="1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063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50"/>
              <a:buFont typeface="Arial"/>
              <a:buChar char="●"/>
            </a:pP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tutvub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läbi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mängu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lihtsate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programmeerimise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 smtClean="0">
                <a:latin typeface="Arial"/>
                <a:ea typeface="Arial"/>
                <a:cs typeface="Arial"/>
                <a:sym typeface="Arial"/>
              </a:rPr>
              <a:t>võtetega</a:t>
            </a:r>
            <a:r>
              <a:rPr lang="et-EE" sz="2450" dirty="0" smtClean="0">
                <a:latin typeface="Arial"/>
                <a:ea typeface="Arial"/>
                <a:cs typeface="Arial"/>
                <a:sym typeface="Arial"/>
              </a:rPr>
              <a:t>;</a:t>
            </a:r>
            <a:r>
              <a:rPr lang="en-GB" sz="2450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sz="245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063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50"/>
              <a:buFont typeface="Arial"/>
              <a:buChar char="●"/>
            </a:pP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tunneb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rõõmu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robotitega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tegutsemisest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teeb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kaaslastega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koostööd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ja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arvestab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 smtClean="0">
                <a:latin typeface="Arial"/>
                <a:ea typeface="Arial"/>
                <a:cs typeface="Arial"/>
                <a:sym typeface="Arial"/>
              </a:rPr>
              <a:t>nendega</a:t>
            </a:r>
            <a:r>
              <a:rPr lang="et-EE" sz="2450" dirty="0" smtClean="0">
                <a:latin typeface="Arial"/>
                <a:ea typeface="Arial"/>
                <a:cs typeface="Arial"/>
                <a:sym typeface="Arial"/>
              </a:rPr>
              <a:t>;</a:t>
            </a:r>
            <a:r>
              <a:rPr lang="en-GB" sz="2450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sz="245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063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50"/>
              <a:buFont typeface="Arial"/>
              <a:buChar char="●"/>
            </a:pPr>
            <a:r>
              <a:rPr lang="en-GB" sz="2450" dirty="0" err="1" smtClean="0">
                <a:latin typeface="Arial"/>
                <a:ea typeface="Arial"/>
                <a:cs typeface="Arial"/>
                <a:sym typeface="Arial"/>
              </a:rPr>
              <a:t>oskab</a:t>
            </a:r>
            <a:r>
              <a:rPr lang="en-GB" sz="245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oma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tegevust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kavandada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saab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aru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lihtsatest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mehhaanika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50" dirty="0" err="1" smtClean="0">
                <a:latin typeface="Arial"/>
                <a:ea typeface="Arial"/>
                <a:cs typeface="Arial"/>
                <a:sym typeface="Arial"/>
              </a:rPr>
              <a:t>põhimõtetest</a:t>
            </a:r>
            <a:r>
              <a:rPr lang="et-EE" sz="2450" dirty="0">
                <a:latin typeface="Arial"/>
                <a:ea typeface="Arial"/>
                <a:cs typeface="Arial"/>
                <a:sym typeface="Arial"/>
              </a:rPr>
              <a:t>;</a:t>
            </a:r>
            <a:endParaRPr sz="245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063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50"/>
              <a:buFont typeface="Arial"/>
              <a:buChar char="●"/>
            </a:pP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areneb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 lapse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loovus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tähelepanelikkus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2450" dirty="0" err="1">
                <a:latin typeface="Arial"/>
                <a:ea typeface="Arial"/>
                <a:cs typeface="Arial"/>
                <a:sym typeface="Arial"/>
              </a:rPr>
              <a:t>täpsus</a:t>
            </a:r>
            <a:r>
              <a:rPr lang="en-GB" sz="245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2450" dirty="0" err="1" smtClean="0">
                <a:latin typeface="Arial"/>
                <a:ea typeface="Arial"/>
                <a:cs typeface="Arial"/>
                <a:sym typeface="Arial"/>
              </a:rPr>
              <a:t>püsivus</a:t>
            </a:r>
            <a:r>
              <a:rPr lang="et-EE" sz="2450" dirty="0" smtClean="0">
                <a:latin typeface="Arial"/>
                <a:ea typeface="Arial"/>
                <a:cs typeface="Arial"/>
                <a:sym typeface="Arial"/>
              </a:rPr>
              <a:t>.</a:t>
            </a:r>
            <a:endParaRPr sz="245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9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g2ae80e956c5_5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9650" y="553200"/>
            <a:ext cx="4124700" cy="5485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2ae80e956c5_5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6081" y="553225"/>
            <a:ext cx="4060520" cy="541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2ae80e956c5_5_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4429" y="546038"/>
            <a:ext cx="3093520" cy="5499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435" y="107900"/>
            <a:ext cx="4905216" cy="654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3850" y="107900"/>
            <a:ext cx="6534150" cy="654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93088" y="851612"/>
            <a:ext cx="6511700" cy="51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3663" y="152400"/>
            <a:ext cx="4914900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 </a:t>
            </a:r>
            <a:endParaRPr/>
          </a:p>
        </p:txBody>
      </p:sp>
      <p:pic>
        <p:nvPicPr>
          <p:cNvPr id="234" name="Google Shape;234;p12"/>
          <p:cNvPicPr preferRelativeResize="0"/>
          <p:nvPr/>
        </p:nvPicPr>
        <p:blipFill rotWithShape="1">
          <a:blip r:embed="rId4">
            <a:alphaModFix/>
          </a:blip>
          <a:srcRect l="5080" r="-5080"/>
          <a:stretch/>
        </p:blipFill>
        <p:spPr>
          <a:xfrm>
            <a:off x="190750" y="816538"/>
            <a:ext cx="3646883" cy="486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6408" y="816538"/>
            <a:ext cx="3646883" cy="486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50965" y="103638"/>
            <a:ext cx="4288635" cy="321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0975" y="3492529"/>
            <a:ext cx="4288626" cy="3213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g2aef73e0c76_0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275" y="81125"/>
            <a:ext cx="3023487" cy="655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2aef73e0c76_0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7487" y="81125"/>
            <a:ext cx="3023487" cy="655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2aef73e0c76_0_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31698" y="81125"/>
            <a:ext cx="49149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ef34466c20_1_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 </a:t>
            </a:r>
            <a:endParaRPr/>
          </a:p>
        </p:txBody>
      </p:sp>
      <p:pic>
        <p:nvPicPr>
          <p:cNvPr id="250" name="Google Shape;250;g1ef34466c20_1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746" y="1150497"/>
            <a:ext cx="6477768" cy="486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1ef34466c20_1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9113" y="1150498"/>
            <a:ext cx="3641265" cy="486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ef34466c20_1_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 </a:t>
            </a:r>
            <a:endParaRPr/>
          </a:p>
        </p:txBody>
      </p:sp>
      <p:pic>
        <p:nvPicPr>
          <p:cNvPr id="257" name="Google Shape;257;g1ef34466c20_1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970" y="1201625"/>
            <a:ext cx="3646781" cy="486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1ef34466c20_1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4248" y="1201625"/>
            <a:ext cx="3646782" cy="486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1ef34466c20_1_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72609" y="1201625"/>
            <a:ext cx="3646781" cy="486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ae80e956c5_2_5"/>
          <p:cNvSpPr txBox="1">
            <a:spLocks noGrp="1"/>
          </p:cNvSpPr>
          <p:nvPr>
            <p:ph type="title"/>
          </p:nvPr>
        </p:nvSpPr>
        <p:spPr>
          <a:xfrm>
            <a:off x="838200" y="513250"/>
            <a:ext cx="6211200" cy="3686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b="1"/>
              <a:t>Aitäh tähelepanu eest!</a:t>
            </a:r>
            <a:r>
              <a:rPr lang="en-GB"/>
              <a:t>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000" b="1"/>
              <a:t>Meie robotid </a:t>
            </a:r>
            <a:endParaRPr sz="4000" b="1"/>
          </a:p>
        </p:txBody>
      </p:sp>
      <p:sp>
        <p:nvSpPr>
          <p:cNvPr id="97" name="Google Shape;97;p3"/>
          <p:cNvSpPr txBox="1">
            <a:spLocks noGrp="1"/>
          </p:cNvSpPr>
          <p:nvPr>
            <p:ph type="body" idx="1"/>
          </p:nvPr>
        </p:nvSpPr>
        <p:spPr>
          <a:xfrm>
            <a:off x="128100" y="1136725"/>
            <a:ext cx="11883300" cy="56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98" name="Google Shape;98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400" y="1070250"/>
            <a:ext cx="3943700" cy="25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"/>
          <p:cNvSpPr txBox="1"/>
          <p:nvPr/>
        </p:nvSpPr>
        <p:spPr>
          <a:xfrm>
            <a:off x="651738" y="3786775"/>
            <a:ext cx="345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Bee-Bot ja Blue-Bot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78393" y="1136725"/>
            <a:ext cx="4313582" cy="323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"/>
          <p:cNvSpPr txBox="1"/>
          <p:nvPr/>
        </p:nvSpPr>
        <p:spPr>
          <a:xfrm>
            <a:off x="9050300" y="4369375"/>
            <a:ext cx="1971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Matatalab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1941" y="1136725"/>
            <a:ext cx="3109958" cy="224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 txBox="1"/>
          <p:nvPr/>
        </p:nvSpPr>
        <p:spPr>
          <a:xfrm>
            <a:off x="5448575" y="3171175"/>
            <a:ext cx="131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Ozobot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06624" y="3856100"/>
            <a:ext cx="3943700" cy="262913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4551950" y="6141200"/>
            <a:ext cx="262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mTiny Coding Kit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000" b="1"/>
              <a:t>Üritused</a:t>
            </a:r>
            <a:r>
              <a:rPr lang="en-GB" b="1"/>
              <a:t> </a:t>
            </a:r>
            <a:endParaRPr b="1"/>
          </a:p>
        </p:txBody>
      </p:sp>
      <p:sp>
        <p:nvSpPr>
          <p:cNvPr id="111" name="Google Shape;111;p4"/>
          <p:cNvSpPr txBox="1">
            <a:spLocks noGrp="1"/>
          </p:cNvSpPr>
          <p:nvPr>
            <p:ph type="body" idx="1"/>
          </p:nvPr>
        </p:nvSpPr>
        <p:spPr>
          <a:xfrm>
            <a:off x="838200" y="1136725"/>
            <a:ext cx="5834100" cy="50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2916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t-EE" sz="4100" dirty="0" smtClean="0"/>
              <a:t>Õppetegevus rühmades</a:t>
            </a:r>
            <a:endParaRPr sz="4100" dirty="0"/>
          </a:p>
          <a:p>
            <a:pPr marL="228600" lvl="0" indent="-3551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 sz="4100" dirty="0" err="1"/>
              <a:t>Sügispidu</a:t>
            </a:r>
            <a:r>
              <a:rPr lang="en-GB" sz="4100" dirty="0"/>
              <a:t> </a:t>
            </a:r>
            <a:endParaRPr sz="4100" dirty="0"/>
          </a:p>
          <a:p>
            <a:pPr marL="228600" lvl="0" indent="-2916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4100" dirty="0" err="1"/>
              <a:t>Sõbrapäev</a:t>
            </a:r>
            <a:endParaRPr sz="4100" dirty="0"/>
          </a:p>
          <a:p>
            <a:pPr marL="228600" lvl="0" indent="-2916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4100" dirty="0" err="1"/>
              <a:t>Isadepäev</a:t>
            </a:r>
            <a:endParaRPr sz="4100" dirty="0"/>
          </a:p>
          <a:p>
            <a:pPr marL="228600" lvl="0" indent="-2916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4100" dirty="0" err="1"/>
              <a:t>Iseseisvuspäev</a:t>
            </a:r>
            <a:r>
              <a:rPr lang="en-GB" sz="4100" dirty="0"/>
              <a:t> </a:t>
            </a:r>
            <a:endParaRPr sz="4100" dirty="0"/>
          </a:p>
          <a:p>
            <a:pPr marL="228600" lvl="0" indent="-2916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 sz="4100" dirty="0" err="1"/>
              <a:t>Lumememme</a:t>
            </a:r>
            <a:r>
              <a:rPr lang="en-GB" sz="4100" dirty="0"/>
              <a:t> </a:t>
            </a:r>
            <a:r>
              <a:rPr lang="en-GB" sz="4100" dirty="0" err="1" smtClean="0"/>
              <a:t>sünnipäev</a:t>
            </a:r>
            <a:endParaRPr lang="et-EE" sz="4100" dirty="0" smtClean="0"/>
          </a:p>
          <a:p>
            <a:pPr marL="228600" lvl="0" indent="-2916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t-EE" sz="4100" dirty="0" smtClean="0"/>
              <a:t>Lapsed tantsivad koos robotitega</a:t>
            </a:r>
          </a:p>
          <a:p>
            <a:pPr marL="228600" lvl="0" indent="-2916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t-EE" sz="4100" dirty="0" smtClean="0"/>
              <a:t>Robotite võistlused (2022)</a:t>
            </a:r>
            <a:endParaRPr sz="4100" dirty="0"/>
          </a:p>
          <a:p>
            <a:pPr marL="228600" lvl="0" indent="-2916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4100" dirty="0" err="1"/>
              <a:t>Muinasjutud</a:t>
            </a:r>
            <a:r>
              <a:rPr lang="en-GB" sz="4100" dirty="0"/>
              <a:t> </a:t>
            </a:r>
            <a:r>
              <a:rPr lang="en-GB" sz="4100" dirty="0" err="1"/>
              <a:t>robotitega</a:t>
            </a:r>
            <a:endParaRPr sz="4100" dirty="0"/>
          </a:p>
          <a:p>
            <a:pPr marL="228600" lvl="0" indent="-2916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4100" dirty="0" err="1"/>
              <a:t>Osalemine</a:t>
            </a:r>
            <a:r>
              <a:rPr lang="en-GB" sz="4100" dirty="0"/>
              <a:t> LAK- </a:t>
            </a:r>
            <a:r>
              <a:rPr lang="en-GB" sz="4100" dirty="0" err="1"/>
              <a:t>õppes</a:t>
            </a:r>
            <a:endParaRPr sz="4100" dirty="0"/>
          </a:p>
          <a:p>
            <a:pPr marL="228600" lvl="0" indent="-2916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4100" dirty="0" err="1"/>
              <a:t>Kevadine</a:t>
            </a:r>
            <a:r>
              <a:rPr lang="en-GB" sz="4100" dirty="0"/>
              <a:t> </a:t>
            </a:r>
            <a:r>
              <a:rPr lang="en-GB" sz="4100" dirty="0" err="1"/>
              <a:t>laat</a:t>
            </a:r>
            <a:r>
              <a:rPr lang="en-GB" sz="4100" dirty="0"/>
              <a:t> </a:t>
            </a:r>
            <a:endParaRPr sz="4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6"/>
          <p:cNvPicPr preferRelativeResize="0"/>
          <p:nvPr/>
        </p:nvPicPr>
        <p:blipFill rotWithShape="1">
          <a:blip r:embed="rId4">
            <a:alphaModFix/>
          </a:blip>
          <a:srcRect t="-3030" b="3030"/>
          <a:stretch/>
        </p:blipFill>
        <p:spPr>
          <a:xfrm>
            <a:off x="131088" y="151075"/>
            <a:ext cx="7051525" cy="325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1351" y="354725"/>
            <a:ext cx="4541149" cy="605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6"/>
          <p:cNvPicPr preferRelativeResize="0"/>
          <p:nvPr/>
        </p:nvPicPr>
        <p:blipFill rotWithShape="1">
          <a:blip r:embed="rId6">
            <a:alphaModFix/>
          </a:blip>
          <a:srcRect l="-1490" t="-1232" r="-2730" b="-2308"/>
          <a:stretch/>
        </p:blipFill>
        <p:spPr>
          <a:xfrm>
            <a:off x="52800" y="3404825"/>
            <a:ext cx="7368545" cy="337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2aef73e0c76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575" y="155063"/>
            <a:ext cx="4473876" cy="335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2aef73e0c76_0_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3912" y="133413"/>
            <a:ext cx="4531702" cy="339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2aef73e0c76_0_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8563" y="3532150"/>
            <a:ext cx="4473900" cy="335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2aef73e0c76_0_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62825" y="3532150"/>
            <a:ext cx="4473876" cy="3355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g1ef34466c20_1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75813"/>
            <a:ext cx="4319151" cy="575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1ef34466c20_1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7487" y="703909"/>
            <a:ext cx="4277013" cy="570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1ef34466c20_1_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14976" y="703892"/>
            <a:ext cx="4277025" cy="5702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g2aef73e0c76_0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775" y="152400"/>
            <a:ext cx="4914900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2aef73e0c76_0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1725" y="152400"/>
            <a:ext cx="49149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2aef73e0c76_0_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914900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2aef73e0c76_0_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9850" y="664775"/>
            <a:ext cx="6819900" cy="511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140</Words>
  <Application>Microsoft Office PowerPoint</Application>
  <PresentationFormat>Широкоэкранный</PresentationFormat>
  <Paragraphs>33</Paragraphs>
  <Slides>27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Arial</vt:lpstr>
      <vt:lpstr>Calibri</vt:lpstr>
      <vt:lpstr>Тема Office</vt:lpstr>
      <vt:lpstr>Robootika Cipollino lasteaias </vt:lpstr>
      <vt:lpstr>Peamised eesmärgid:</vt:lpstr>
      <vt:lpstr>Meie robotid </vt:lpstr>
      <vt:lpstr>Üritused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 </vt:lpstr>
      <vt:lpstr> </vt:lpstr>
      <vt:lpstr>Aitäh tähelepanu eest!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Robootika lasteaias Cipollino</dc:title>
  <dc:creator>User</dc:creator>
  <cp:lastModifiedBy>User</cp:lastModifiedBy>
  <cp:revision>8</cp:revision>
  <dcterms:created xsi:type="dcterms:W3CDTF">2024-01-11T08:27:00Z</dcterms:created>
  <dcterms:modified xsi:type="dcterms:W3CDTF">2024-01-24T09:53:10Z</dcterms:modified>
</cp:coreProperties>
</file>